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241213" cy="8640763"/>
  <p:notesSz cx="6858000" cy="9144000"/>
  <p:defaultTextStyle>
    <a:defPPr>
      <a:defRPr lang="sv-SE"/>
    </a:defPPr>
    <a:lvl1pPr marL="0" algn="l" defTabSz="1193201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1pPr>
    <a:lvl2pPr marL="596600" algn="l" defTabSz="1193201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2pPr>
    <a:lvl3pPr marL="1193201" algn="l" defTabSz="1193201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3pPr>
    <a:lvl4pPr marL="1789801" algn="l" defTabSz="1193201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4pPr>
    <a:lvl5pPr marL="2386401" algn="l" defTabSz="1193201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5pPr>
    <a:lvl6pPr marL="2983001" algn="l" defTabSz="1193201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6pPr>
    <a:lvl7pPr marL="3579602" algn="l" defTabSz="1193201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7pPr>
    <a:lvl8pPr marL="4176202" algn="l" defTabSz="1193201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8pPr>
    <a:lvl9pPr marL="4772802" algn="l" defTabSz="1193201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22">
          <p15:clr>
            <a:srgbClr val="A4A3A4"/>
          </p15:clr>
        </p15:guide>
        <p15:guide id="2" pos="385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 autoAdjust="0"/>
    <p:restoredTop sz="94660"/>
  </p:normalViewPr>
  <p:slideViewPr>
    <p:cSldViewPr>
      <p:cViewPr>
        <p:scale>
          <a:sx n="66" d="100"/>
          <a:sy n="66" d="100"/>
        </p:scale>
        <p:origin x="3168" y="1860"/>
      </p:cViewPr>
      <p:guideLst>
        <p:guide orient="horz" pos="2722"/>
        <p:guide pos="385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01" d="100"/>
          <a:sy n="101" d="100"/>
        </p:scale>
        <p:origin x="-2616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86641A-F474-4DEE-BB69-15F0B4586ADB}" type="datetimeFigureOut">
              <a:rPr lang="sv-SE" smtClean="0"/>
              <a:pPr/>
              <a:t>2018-05-03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1000125" y="685800"/>
            <a:ext cx="4857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CF73E0-7923-45C8-B64A-D2BFDC66D480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14364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F73E0-7923-45C8-B64A-D2BFDC66D480}" type="slidenum">
              <a:rPr lang="sv-SE" smtClean="0"/>
              <a:pPr/>
              <a:t>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32932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918091" y="2684237"/>
            <a:ext cx="10405031" cy="1852164"/>
          </a:xfr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1836182" y="4896432"/>
            <a:ext cx="8568849" cy="220819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96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932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898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864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8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796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762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772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/>
              <a:t>Klicka här för att ändra format på underrubrik i bakgrunden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E3CF-A9BC-4EBD-985B-8FC8E211C608}" type="datetimeFigureOut">
              <a:rPr lang="sv-SE" smtClean="0"/>
              <a:pPr/>
              <a:t>2018-05-03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98D21-AFFC-484D-8BE4-44163C8D2B3D}" type="slidenum">
              <a:rPr lang="sv-SE" smtClean="0"/>
              <a:pPr/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E3CF-A9BC-4EBD-985B-8FC8E211C608}" type="datetimeFigureOut">
              <a:rPr lang="sv-SE" smtClean="0"/>
              <a:pPr/>
              <a:t>2018-05-03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98D21-AFFC-484D-8BE4-44163C8D2B3D}" type="slidenum">
              <a:rPr lang="sv-SE" smtClean="0"/>
              <a:pPr/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/>
          <p:cNvSpPr>
            <a:spLocks noGrp="1"/>
          </p:cNvSpPr>
          <p:nvPr>
            <p:ph type="title" orient="vert"/>
          </p:nvPr>
        </p:nvSpPr>
        <p:spPr>
          <a:xfrm>
            <a:off x="11882054" y="436039"/>
            <a:ext cx="3685115" cy="9288820"/>
          </a:xfrm>
        </p:spPr>
        <p:txBody>
          <a:bodyPr vert="eaVert"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>
          <a:xfrm>
            <a:off x="820331" y="436039"/>
            <a:ext cx="10857702" cy="9288820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E3CF-A9BC-4EBD-985B-8FC8E211C608}" type="datetimeFigureOut">
              <a:rPr lang="sv-SE" smtClean="0"/>
              <a:pPr/>
              <a:t>2018-05-03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98D21-AFFC-484D-8BE4-44163C8D2B3D}" type="slidenum">
              <a:rPr lang="sv-SE" smtClean="0"/>
              <a:pPr/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E3CF-A9BC-4EBD-985B-8FC8E211C608}" type="datetimeFigureOut">
              <a:rPr lang="sv-SE" smtClean="0"/>
              <a:pPr/>
              <a:t>2018-05-03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98D21-AFFC-484D-8BE4-44163C8D2B3D}" type="slidenum">
              <a:rPr lang="sv-SE" smtClean="0"/>
              <a:pPr/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966972" y="5552491"/>
            <a:ext cx="10405031" cy="1716152"/>
          </a:xfrm>
        </p:spPr>
        <p:txBody>
          <a:bodyPr anchor="t"/>
          <a:lstStyle>
            <a:lvl1pPr algn="l">
              <a:defRPr sz="5200" b="1" cap="all"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966972" y="3662325"/>
            <a:ext cx="10405031" cy="1890166"/>
          </a:xfrm>
        </p:spPr>
        <p:txBody>
          <a:bodyPr anchor="b"/>
          <a:lstStyle>
            <a:lvl1pPr marL="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1pPr>
            <a:lvl2pPr marL="59660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2pPr>
            <a:lvl3pPr marL="1193201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78980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4pPr>
            <a:lvl5pPr marL="238640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5pPr>
            <a:lvl6pPr marL="298300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6pPr>
            <a:lvl7pPr marL="357960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7pPr>
            <a:lvl8pPr marL="417620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8pPr>
            <a:lvl9pPr marL="477280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E3CF-A9BC-4EBD-985B-8FC8E211C608}" type="datetimeFigureOut">
              <a:rPr lang="sv-SE" smtClean="0"/>
              <a:pPr/>
              <a:t>2018-05-03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98D21-AFFC-484D-8BE4-44163C8D2B3D}" type="slidenum">
              <a:rPr lang="sv-SE" smtClean="0"/>
              <a:pPr/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820331" y="2540225"/>
            <a:ext cx="7270346" cy="7184634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8294698" y="2540225"/>
            <a:ext cx="7272471" cy="7184634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E3CF-A9BC-4EBD-985B-8FC8E211C608}" type="datetimeFigureOut">
              <a:rPr lang="sv-SE" smtClean="0"/>
              <a:pPr/>
              <a:t>2018-05-03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98D21-AFFC-484D-8BE4-44163C8D2B3D}" type="slidenum">
              <a:rPr lang="sv-SE" smtClean="0"/>
              <a:pPr/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612061" y="346031"/>
            <a:ext cx="11017092" cy="1440127"/>
          </a:xfrm>
        </p:spPr>
        <p:txBody>
          <a:bodyPr/>
          <a:lstStyle>
            <a:lvl1pPr>
              <a:defRPr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612060" y="1934171"/>
            <a:ext cx="5408662" cy="806071"/>
          </a:xfrm>
        </p:spPr>
        <p:txBody>
          <a:bodyPr anchor="b"/>
          <a:lstStyle>
            <a:lvl1pPr marL="0" indent="0">
              <a:buNone/>
              <a:defRPr sz="3100" b="1"/>
            </a:lvl1pPr>
            <a:lvl2pPr marL="596600" indent="0">
              <a:buNone/>
              <a:defRPr sz="2600" b="1"/>
            </a:lvl2pPr>
            <a:lvl3pPr marL="1193201" indent="0">
              <a:buNone/>
              <a:defRPr sz="2300" b="1"/>
            </a:lvl3pPr>
            <a:lvl4pPr marL="1789801" indent="0">
              <a:buNone/>
              <a:defRPr sz="2100" b="1"/>
            </a:lvl4pPr>
            <a:lvl5pPr marL="2386401" indent="0">
              <a:buNone/>
              <a:defRPr sz="2100" b="1"/>
            </a:lvl5pPr>
            <a:lvl6pPr marL="2983001" indent="0">
              <a:buNone/>
              <a:defRPr sz="2100" b="1"/>
            </a:lvl6pPr>
            <a:lvl7pPr marL="3579602" indent="0">
              <a:buNone/>
              <a:defRPr sz="2100" b="1"/>
            </a:lvl7pPr>
            <a:lvl8pPr marL="4176202" indent="0">
              <a:buNone/>
              <a:defRPr sz="2100" b="1"/>
            </a:lvl8pPr>
            <a:lvl9pPr marL="4772802" indent="0">
              <a:buNone/>
              <a:defRPr sz="21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612060" y="2740242"/>
            <a:ext cx="5408662" cy="4978440"/>
          </a:xfrm>
        </p:spPr>
        <p:txBody>
          <a:bodyPr/>
          <a:lstStyle>
            <a:lvl1pPr>
              <a:defRPr sz="3100"/>
            </a:lvl1pPr>
            <a:lvl2pPr>
              <a:defRPr sz="26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6218367" y="1934171"/>
            <a:ext cx="5410786" cy="806071"/>
          </a:xfrm>
        </p:spPr>
        <p:txBody>
          <a:bodyPr anchor="b"/>
          <a:lstStyle>
            <a:lvl1pPr marL="0" indent="0">
              <a:buNone/>
              <a:defRPr sz="3100" b="1"/>
            </a:lvl1pPr>
            <a:lvl2pPr marL="596600" indent="0">
              <a:buNone/>
              <a:defRPr sz="2600" b="1"/>
            </a:lvl2pPr>
            <a:lvl3pPr marL="1193201" indent="0">
              <a:buNone/>
              <a:defRPr sz="2300" b="1"/>
            </a:lvl3pPr>
            <a:lvl4pPr marL="1789801" indent="0">
              <a:buNone/>
              <a:defRPr sz="2100" b="1"/>
            </a:lvl4pPr>
            <a:lvl5pPr marL="2386401" indent="0">
              <a:buNone/>
              <a:defRPr sz="2100" b="1"/>
            </a:lvl5pPr>
            <a:lvl6pPr marL="2983001" indent="0">
              <a:buNone/>
              <a:defRPr sz="2100" b="1"/>
            </a:lvl6pPr>
            <a:lvl7pPr marL="3579602" indent="0">
              <a:buNone/>
              <a:defRPr sz="2100" b="1"/>
            </a:lvl7pPr>
            <a:lvl8pPr marL="4176202" indent="0">
              <a:buNone/>
              <a:defRPr sz="2100" b="1"/>
            </a:lvl8pPr>
            <a:lvl9pPr marL="4772802" indent="0">
              <a:buNone/>
              <a:defRPr sz="21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6218367" y="2740242"/>
            <a:ext cx="5410786" cy="4978440"/>
          </a:xfrm>
        </p:spPr>
        <p:txBody>
          <a:bodyPr/>
          <a:lstStyle>
            <a:lvl1pPr>
              <a:defRPr sz="3100"/>
            </a:lvl1pPr>
            <a:lvl2pPr>
              <a:defRPr sz="26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7" name="Platshållare fö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E3CF-A9BC-4EBD-985B-8FC8E211C608}" type="datetimeFigureOut">
              <a:rPr lang="sv-SE" smtClean="0"/>
              <a:pPr/>
              <a:t>2018-05-03</a:t>
            </a:fld>
            <a:endParaRPr lang="sv-SE"/>
          </a:p>
        </p:txBody>
      </p:sp>
      <p:sp>
        <p:nvSpPr>
          <p:cNvPr id="8" name="Platshållare för sidfo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bild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98D21-AFFC-484D-8BE4-44163C8D2B3D}" type="slidenum">
              <a:rPr lang="sv-SE" smtClean="0"/>
              <a:pPr/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E3CF-A9BC-4EBD-985B-8FC8E211C608}" type="datetimeFigureOut">
              <a:rPr lang="sv-SE" smtClean="0"/>
              <a:pPr/>
              <a:t>2018-05-03</a:t>
            </a:fld>
            <a:endParaRPr lang="sv-SE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98D21-AFFC-484D-8BE4-44163C8D2B3D}" type="slidenum">
              <a:rPr lang="sv-SE" smtClean="0"/>
              <a:pPr/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E3CF-A9BC-4EBD-985B-8FC8E211C608}" type="datetimeFigureOut">
              <a:rPr lang="sv-SE" smtClean="0"/>
              <a:pPr/>
              <a:t>2018-05-03</a:t>
            </a:fld>
            <a:endParaRPr lang="sv-SE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98D21-AFFC-484D-8BE4-44163C8D2B3D}" type="slidenum">
              <a:rPr lang="sv-SE" smtClean="0"/>
              <a:pPr/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ehåll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612061" y="344031"/>
            <a:ext cx="4027275" cy="1464129"/>
          </a:xfrm>
        </p:spPr>
        <p:txBody>
          <a:bodyPr anchor="b"/>
          <a:lstStyle>
            <a:lvl1pPr algn="l">
              <a:defRPr sz="2600" b="1"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4785974" y="344031"/>
            <a:ext cx="6843178" cy="7374652"/>
          </a:xfrm>
        </p:spPr>
        <p:txBody>
          <a:bodyPr/>
          <a:lstStyle>
            <a:lvl1pPr>
              <a:defRPr sz="4200"/>
            </a:lvl1pPr>
            <a:lvl2pPr>
              <a:defRPr sz="3700"/>
            </a:lvl2pPr>
            <a:lvl3pPr>
              <a:defRPr sz="31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612061" y="1808160"/>
            <a:ext cx="4027275" cy="5910523"/>
          </a:xfrm>
        </p:spPr>
        <p:txBody>
          <a:bodyPr/>
          <a:lstStyle>
            <a:lvl1pPr marL="0" indent="0">
              <a:buNone/>
              <a:defRPr sz="1800"/>
            </a:lvl1pPr>
            <a:lvl2pPr marL="596600" indent="0">
              <a:buNone/>
              <a:defRPr sz="1600"/>
            </a:lvl2pPr>
            <a:lvl3pPr marL="1193201" indent="0">
              <a:buNone/>
              <a:defRPr sz="1300"/>
            </a:lvl3pPr>
            <a:lvl4pPr marL="1789801" indent="0">
              <a:buNone/>
              <a:defRPr sz="1200"/>
            </a:lvl4pPr>
            <a:lvl5pPr marL="2386401" indent="0">
              <a:buNone/>
              <a:defRPr sz="1200"/>
            </a:lvl5pPr>
            <a:lvl6pPr marL="2983001" indent="0">
              <a:buNone/>
              <a:defRPr sz="1200"/>
            </a:lvl6pPr>
            <a:lvl7pPr marL="3579602" indent="0">
              <a:buNone/>
              <a:defRPr sz="1200"/>
            </a:lvl7pPr>
            <a:lvl8pPr marL="4176202" indent="0">
              <a:buNone/>
              <a:defRPr sz="1200"/>
            </a:lvl8pPr>
            <a:lvl9pPr marL="4772802" indent="0">
              <a:buNone/>
              <a:defRPr sz="12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E3CF-A9BC-4EBD-985B-8FC8E211C608}" type="datetimeFigureOut">
              <a:rPr lang="sv-SE" smtClean="0"/>
              <a:pPr/>
              <a:t>2018-05-03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98D21-AFFC-484D-8BE4-44163C8D2B3D}" type="slidenum">
              <a:rPr lang="sv-SE" smtClean="0"/>
              <a:pPr/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2399363" y="6048534"/>
            <a:ext cx="7344728" cy="714064"/>
          </a:xfrm>
        </p:spPr>
        <p:txBody>
          <a:bodyPr anchor="b"/>
          <a:lstStyle>
            <a:lvl1pPr algn="l">
              <a:defRPr sz="2600" b="1"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bild 2"/>
          <p:cNvSpPr>
            <a:spLocks noGrp="1"/>
          </p:cNvSpPr>
          <p:nvPr>
            <p:ph type="pic" idx="1"/>
          </p:nvPr>
        </p:nvSpPr>
        <p:spPr>
          <a:xfrm>
            <a:off x="2399363" y="772068"/>
            <a:ext cx="7344728" cy="5184458"/>
          </a:xfrm>
        </p:spPr>
        <p:txBody>
          <a:bodyPr/>
          <a:lstStyle>
            <a:lvl1pPr marL="0" indent="0">
              <a:buNone/>
              <a:defRPr sz="4200"/>
            </a:lvl1pPr>
            <a:lvl2pPr marL="596600" indent="0">
              <a:buNone/>
              <a:defRPr sz="3700"/>
            </a:lvl2pPr>
            <a:lvl3pPr marL="1193201" indent="0">
              <a:buNone/>
              <a:defRPr sz="3100"/>
            </a:lvl3pPr>
            <a:lvl4pPr marL="1789801" indent="0">
              <a:buNone/>
              <a:defRPr sz="2600"/>
            </a:lvl4pPr>
            <a:lvl5pPr marL="2386401" indent="0">
              <a:buNone/>
              <a:defRPr sz="2600"/>
            </a:lvl5pPr>
            <a:lvl6pPr marL="2983001" indent="0">
              <a:buNone/>
              <a:defRPr sz="2600"/>
            </a:lvl6pPr>
            <a:lvl7pPr marL="3579602" indent="0">
              <a:buNone/>
              <a:defRPr sz="2600"/>
            </a:lvl7pPr>
            <a:lvl8pPr marL="4176202" indent="0">
              <a:buNone/>
              <a:defRPr sz="2600"/>
            </a:lvl8pPr>
            <a:lvl9pPr marL="4772802" indent="0">
              <a:buNone/>
              <a:defRPr sz="2600"/>
            </a:lvl9pPr>
          </a:lstStyle>
          <a:p>
            <a:endParaRPr lang="sv-SE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2399363" y="6762598"/>
            <a:ext cx="7344728" cy="1014089"/>
          </a:xfrm>
        </p:spPr>
        <p:txBody>
          <a:bodyPr/>
          <a:lstStyle>
            <a:lvl1pPr marL="0" indent="0">
              <a:buNone/>
              <a:defRPr sz="1800"/>
            </a:lvl1pPr>
            <a:lvl2pPr marL="596600" indent="0">
              <a:buNone/>
              <a:defRPr sz="1600"/>
            </a:lvl2pPr>
            <a:lvl3pPr marL="1193201" indent="0">
              <a:buNone/>
              <a:defRPr sz="1300"/>
            </a:lvl3pPr>
            <a:lvl4pPr marL="1789801" indent="0">
              <a:buNone/>
              <a:defRPr sz="1200"/>
            </a:lvl4pPr>
            <a:lvl5pPr marL="2386401" indent="0">
              <a:buNone/>
              <a:defRPr sz="1200"/>
            </a:lvl5pPr>
            <a:lvl6pPr marL="2983001" indent="0">
              <a:buNone/>
              <a:defRPr sz="1200"/>
            </a:lvl6pPr>
            <a:lvl7pPr marL="3579602" indent="0">
              <a:buNone/>
              <a:defRPr sz="1200"/>
            </a:lvl7pPr>
            <a:lvl8pPr marL="4176202" indent="0">
              <a:buNone/>
              <a:defRPr sz="1200"/>
            </a:lvl8pPr>
            <a:lvl9pPr marL="4772802" indent="0">
              <a:buNone/>
              <a:defRPr sz="12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E3CF-A9BC-4EBD-985B-8FC8E211C608}" type="datetimeFigureOut">
              <a:rPr lang="sv-SE" smtClean="0"/>
              <a:pPr/>
              <a:t>2018-05-03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98D21-AFFC-484D-8BE4-44163C8D2B3D}" type="slidenum">
              <a:rPr lang="sv-SE" smtClean="0"/>
              <a:pPr/>
              <a:t>‹#›</a:t>
            </a:fld>
            <a:endParaRPr lang="sv-S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612061" y="346031"/>
            <a:ext cx="11017092" cy="1440127"/>
          </a:xfrm>
          <a:prstGeom prst="rect">
            <a:avLst/>
          </a:prstGeom>
        </p:spPr>
        <p:txBody>
          <a:bodyPr vert="horz" lIns="119320" tIns="59660" rIns="119320" bIns="59660" rtlCol="0" anchor="ctr">
            <a:normAutofit/>
          </a:bodyPr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612061" y="2016179"/>
            <a:ext cx="11017092" cy="5702504"/>
          </a:xfrm>
          <a:prstGeom prst="rect">
            <a:avLst/>
          </a:prstGeom>
        </p:spPr>
        <p:txBody>
          <a:bodyPr vert="horz" lIns="119320" tIns="59660" rIns="119320" bIns="5966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612061" y="8008708"/>
            <a:ext cx="2856283" cy="460041"/>
          </a:xfrm>
          <a:prstGeom prst="rect">
            <a:avLst/>
          </a:prstGeom>
        </p:spPr>
        <p:txBody>
          <a:bodyPr vert="horz" lIns="119320" tIns="59660" rIns="119320" bIns="5966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D4E3CF-A9BC-4EBD-985B-8FC8E211C608}" type="datetimeFigureOut">
              <a:rPr lang="sv-SE" smtClean="0"/>
              <a:pPr/>
              <a:t>2018-05-03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4182415" y="8008708"/>
            <a:ext cx="3876384" cy="460041"/>
          </a:xfrm>
          <a:prstGeom prst="rect">
            <a:avLst/>
          </a:prstGeom>
        </p:spPr>
        <p:txBody>
          <a:bodyPr vert="horz" lIns="119320" tIns="59660" rIns="119320" bIns="5966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8772869" y="8008708"/>
            <a:ext cx="2856283" cy="460041"/>
          </a:xfrm>
          <a:prstGeom prst="rect">
            <a:avLst/>
          </a:prstGeom>
        </p:spPr>
        <p:txBody>
          <a:bodyPr vert="horz" lIns="119320" tIns="59660" rIns="119320" bIns="5966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898D21-AFFC-484D-8BE4-44163C8D2B3D}" type="slidenum">
              <a:rPr lang="sv-SE" smtClean="0"/>
              <a:pPr/>
              <a:t>‹#›</a:t>
            </a:fld>
            <a:endParaRPr lang="sv-S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193201" rtl="0" eaLnBrk="1" latinLnBrk="0" hangingPunct="1">
        <a:spcBef>
          <a:spcPct val="0"/>
        </a:spcBef>
        <a:buNone/>
        <a:defRPr sz="5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47450" indent="-447450" algn="l" defTabSz="1193201" rtl="0" eaLnBrk="1" latinLnBrk="0" hangingPunct="1">
        <a:spcBef>
          <a:spcPct val="20000"/>
        </a:spcBef>
        <a:buFont typeface="Arial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969475" indent="-372875" algn="l" defTabSz="1193201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491501" indent="-298300" algn="l" defTabSz="1193201" rtl="0" eaLnBrk="1" latinLnBrk="0" hangingPunct="1">
        <a:spcBef>
          <a:spcPct val="20000"/>
        </a:spcBef>
        <a:buFont typeface="Arial" pitchFamily="34" charset="0"/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3pPr>
      <a:lvl4pPr marL="2088101" indent="-298300" algn="l" defTabSz="1193201" rtl="0" eaLnBrk="1" latinLnBrk="0" hangingPunct="1">
        <a:spcBef>
          <a:spcPct val="20000"/>
        </a:spcBef>
        <a:buFont typeface="Arial" pitchFamily="34" charset="0"/>
        <a:buChar char="–"/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84701" indent="-298300" algn="l" defTabSz="1193201" rtl="0" eaLnBrk="1" latinLnBrk="0" hangingPunct="1">
        <a:spcBef>
          <a:spcPct val="20000"/>
        </a:spcBef>
        <a:buFont typeface="Arial" pitchFamily="34" charset="0"/>
        <a:buChar char="»"/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81302" indent="-298300" algn="l" defTabSz="1193201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877902" indent="-298300" algn="l" defTabSz="1193201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474502" indent="-298300" algn="l" defTabSz="1193201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071102" indent="-298300" algn="l" defTabSz="1193201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119320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96600" algn="l" defTabSz="119320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93201" algn="l" defTabSz="119320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89801" algn="l" defTabSz="119320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86401" algn="l" defTabSz="119320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83001" algn="l" defTabSz="119320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79602" algn="l" defTabSz="119320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176202" algn="l" defTabSz="119320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772802" algn="l" defTabSz="119320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A picture containing snow, outdoor&#10;&#10;Description generated with high confidence">
            <a:extLst>
              <a:ext uri="{FF2B5EF4-FFF2-40B4-BE49-F238E27FC236}">
                <a16:creationId xmlns:a16="http://schemas.microsoft.com/office/drawing/2014/main" id="{76AD6C47-C9B0-4FA7-84A7-4F1793EBC7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2045" y="-14624"/>
            <a:ext cx="12529318" cy="8716716"/>
          </a:xfrm>
          <a:prstGeom prst="rect">
            <a:avLst/>
          </a:prstGeom>
        </p:spPr>
      </p:pic>
      <p:pic>
        <p:nvPicPr>
          <p:cNvPr id="2" name="Bildobjekt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630" y="-1"/>
            <a:ext cx="5904583" cy="8640764"/>
          </a:xfrm>
          <a:prstGeom prst="rect">
            <a:avLst/>
          </a:prstGeom>
        </p:spPr>
      </p:pic>
      <p:pic>
        <p:nvPicPr>
          <p:cNvPr id="16" name="Bildobjekt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51" y="-14623"/>
            <a:ext cx="5904583" cy="8640764"/>
          </a:xfrm>
          <a:prstGeom prst="rect">
            <a:avLst/>
          </a:prstGeom>
        </p:spPr>
      </p:pic>
      <p:cxnSp>
        <p:nvCxnSpPr>
          <p:cNvPr id="6" name="Rak 5"/>
          <p:cNvCxnSpPr/>
          <p:nvPr/>
        </p:nvCxnSpPr>
        <p:spPr>
          <a:xfrm>
            <a:off x="5904582" y="0"/>
            <a:ext cx="0" cy="86407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ak 6"/>
          <p:cNvCxnSpPr/>
          <p:nvPr/>
        </p:nvCxnSpPr>
        <p:spPr>
          <a:xfrm>
            <a:off x="6336630" y="0"/>
            <a:ext cx="0" cy="86407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Bildobjekt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8041" y="7265885"/>
            <a:ext cx="3028241" cy="1088310"/>
          </a:xfrm>
          <a:prstGeom prst="rect">
            <a:avLst/>
          </a:prstGeom>
        </p:spPr>
      </p:pic>
      <p:pic>
        <p:nvPicPr>
          <p:cNvPr id="17" name="Bildobjekt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600" y="7249849"/>
            <a:ext cx="3028241" cy="1088310"/>
          </a:xfrm>
          <a:prstGeom prst="rect">
            <a:avLst/>
          </a:prstGeom>
        </p:spPr>
      </p:pic>
      <p:sp>
        <p:nvSpPr>
          <p:cNvPr id="5" name="textruta 4"/>
          <p:cNvSpPr txBox="1"/>
          <p:nvPr/>
        </p:nvSpPr>
        <p:spPr>
          <a:xfrm>
            <a:off x="2941318" y="-602925"/>
            <a:ext cx="3960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200" dirty="0" err="1"/>
              <a:t>if</a:t>
            </a:r>
            <a:r>
              <a:rPr lang="sv-SE" sz="1200" dirty="0"/>
              <a:t> the </a:t>
            </a:r>
            <a:r>
              <a:rPr lang="sv-SE" sz="1200" dirty="0" err="1"/>
              <a:t>book</a:t>
            </a:r>
            <a:r>
              <a:rPr lang="sv-SE" sz="1200" dirty="0"/>
              <a:t> is to </a:t>
            </a:r>
            <a:r>
              <a:rPr lang="sv-SE" sz="1200" dirty="0" err="1"/>
              <a:t>thin</a:t>
            </a:r>
            <a:r>
              <a:rPr lang="sv-SE" sz="1200" dirty="0"/>
              <a:t> </a:t>
            </a:r>
            <a:r>
              <a:rPr lang="sv-SE" sz="1200" dirty="0" err="1"/>
              <a:t>this</a:t>
            </a:r>
            <a:r>
              <a:rPr lang="sv-SE" sz="1200" dirty="0"/>
              <a:t> logo </a:t>
            </a:r>
            <a:r>
              <a:rPr lang="sv-SE" sz="1200" dirty="0" err="1"/>
              <a:t>will</a:t>
            </a:r>
            <a:r>
              <a:rPr lang="sv-SE" sz="1200" dirty="0"/>
              <a:t> be </a:t>
            </a:r>
            <a:r>
              <a:rPr lang="sv-SE" sz="1200" dirty="0" err="1"/>
              <a:t>deleted</a:t>
            </a:r>
            <a:endParaRPr lang="sv-SE" sz="1200" dirty="0"/>
          </a:p>
        </p:txBody>
      </p:sp>
      <p:cxnSp>
        <p:nvCxnSpPr>
          <p:cNvPr id="18" name="Rak pil 17"/>
          <p:cNvCxnSpPr/>
          <p:nvPr/>
        </p:nvCxnSpPr>
        <p:spPr>
          <a:xfrm>
            <a:off x="5720149" y="-330137"/>
            <a:ext cx="276999" cy="186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Bildobjekt 2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606663" y="767713"/>
            <a:ext cx="1073965" cy="385969"/>
          </a:xfrm>
          <a:prstGeom prst="rect">
            <a:avLst/>
          </a:prstGeom>
        </p:spPr>
      </p:pic>
      <p:sp>
        <p:nvSpPr>
          <p:cNvPr id="19" name="textruta 18"/>
          <p:cNvSpPr txBox="1"/>
          <p:nvPr/>
        </p:nvSpPr>
        <p:spPr>
          <a:xfrm>
            <a:off x="7098046" y="-602926"/>
            <a:ext cx="48964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200" dirty="0"/>
              <a:t>If the text is </a:t>
            </a:r>
            <a:r>
              <a:rPr lang="sv-SE" sz="1200" dirty="0" err="1"/>
              <a:t>left</a:t>
            </a:r>
            <a:r>
              <a:rPr lang="sv-SE" sz="1200" dirty="0"/>
              <a:t> or right </a:t>
            </a:r>
            <a:r>
              <a:rPr lang="sv-SE" sz="1200" dirty="0" err="1"/>
              <a:t>aligned</a:t>
            </a:r>
            <a:r>
              <a:rPr lang="sv-SE" sz="1200" dirty="0"/>
              <a:t> </a:t>
            </a:r>
            <a:r>
              <a:rPr lang="sv-SE" sz="1200" dirty="0" err="1"/>
              <a:t>use</a:t>
            </a:r>
            <a:r>
              <a:rPr lang="sv-SE" sz="1200" dirty="0"/>
              <a:t> the </a:t>
            </a:r>
            <a:r>
              <a:rPr lang="sv-SE" sz="1200" dirty="0" err="1"/>
              <a:t>pink</a:t>
            </a:r>
            <a:r>
              <a:rPr lang="sv-SE" sz="1200" dirty="0"/>
              <a:t> guides</a:t>
            </a:r>
          </a:p>
        </p:txBody>
      </p:sp>
      <p:sp>
        <p:nvSpPr>
          <p:cNvPr id="20" name="textruta 19"/>
          <p:cNvSpPr txBox="1"/>
          <p:nvPr/>
        </p:nvSpPr>
        <p:spPr>
          <a:xfrm>
            <a:off x="8022208" y="1728093"/>
            <a:ext cx="3744414" cy="166199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KorolevLiU Light" panose="02000506000000020004" pitchFamily="50" charset="0"/>
              </a:rPr>
              <a:t>Task-Based Design</a:t>
            </a:r>
          </a:p>
          <a:p>
            <a:r>
              <a:rPr lang="en-US" sz="3600" dirty="0">
                <a:solidFill>
                  <a:schemeClr val="bg1"/>
                </a:solidFill>
                <a:latin typeface="KorolevLiU Light" panose="02000506000000020004" pitchFamily="50" charset="0"/>
              </a:rPr>
              <a:t>Of Visualization</a:t>
            </a:r>
          </a:p>
          <a:p>
            <a:r>
              <a:rPr lang="en-US" sz="3600" dirty="0">
                <a:solidFill>
                  <a:schemeClr val="bg1"/>
                </a:solidFill>
                <a:latin typeface="KorolevLiU Light" panose="02000506000000020004" pitchFamily="50" charset="0"/>
              </a:rPr>
              <a:t>Applications</a:t>
            </a:r>
            <a:endParaRPr lang="sv-SE" sz="3600" dirty="0">
              <a:solidFill>
                <a:schemeClr val="bg1"/>
              </a:solidFill>
              <a:latin typeface="KorolevLiU Light" panose="02000506000000020004" pitchFamily="50" charset="0"/>
            </a:endParaRPr>
          </a:p>
        </p:txBody>
      </p:sp>
      <p:sp>
        <p:nvSpPr>
          <p:cNvPr id="21" name="textruta 20"/>
          <p:cNvSpPr txBox="1"/>
          <p:nvPr/>
        </p:nvSpPr>
        <p:spPr>
          <a:xfrm>
            <a:off x="8022206" y="4197954"/>
            <a:ext cx="3787031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sv-SE" sz="1800" dirty="0">
                <a:latin typeface="KorolevLiU Medium" panose="02000606000000020004" pitchFamily="50" charset="0"/>
              </a:rPr>
              <a:t>Alexander Bock</a:t>
            </a:r>
          </a:p>
        </p:txBody>
      </p:sp>
      <p:sp>
        <p:nvSpPr>
          <p:cNvPr id="23" name="textruta 22"/>
          <p:cNvSpPr txBox="1"/>
          <p:nvPr/>
        </p:nvSpPr>
        <p:spPr>
          <a:xfrm>
            <a:off x="8022206" y="503957"/>
            <a:ext cx="3744415" cy="3231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  <a:latin typeface="KorolevLiU Medium" panose="02000606000000020004" pitchFamily="50" charset="0"/>
              </a:rPr>
              <a:t>Linköping Studies in Science and Technology</a:t>
            </a:r>
          </a:p>
          <a:p>
            <a:r>
              <a:rPr lang="en-US" sz="1050" dirty="0">
                <a:solidFill>
                  <a:schemeClr val="bg1"/>
                </a:solidFill>
                <a:latin typeface="KorolevLiU Medium" panose="02000606000000020004" pitchFamily="50" charset="0"/>
              </a:rPr>
              <a:t>Dissertation No. 1940</a:t>
            </a:r>
            <a:endParaRPr lang="sv-SE" sz="1050" dirty="0">
              <a:solidFill>
                <a:schemeClr val="bg1"/>
              </a:solidFill>
              <a:latin typeface="KorolevLiU Medium" panose="02000606000000020004" pitchFamily="50" charset="0"/>
            </a:endParaRPr>
          </a:p>
        </p:txBody>
      </p:sp>
      <p:sp>
        <p:nvSpPr>
          <p:cNvPr id="24" name="textruta 23"/>
          <p:cNvSpPr txBox="1"/>
          <p:nvPr/>
        </p:nvSpPr>
        <p:spPr>
          <a:xfrm rot="5400000">
            <a:off x="3244657" y="4612788"/>
            <a:ext cx="5711247" cy="18466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KorolevLiU Light" panose="02000506000000020004" pitchFamily="50" charset="0"/>
              </a:rPr>
              <a:t>Alexander Bock</a:t>
            </a:r>
            <a:r>
              <a:rPr lang="en-US" sz="1200" dirty="0">
                <a:solidFill>
                  <a:schemeClr val="bg1"/>
                </a:solidFill>
                <a:latin typeface="KorolevLiU Medium" panose="02000606000000020004" pitchFamily="50" charset="0"/>
              </a:rPr>
              <a:t>	Task-Based Design of Visualization Applications</a:t>
            </a:r>
            <a:endParaRPr lang="sv-SE" sz="1200" dirty="0">
              <a:solidFill>
                <a:schemeClr val="bg1"/>
              </a:solidFill>
              <a:latin typeface="KorolevLiU Medium" panose="02000606000000020004" pitchFamily="50" charset="0"/>
            </a:endParaRPr>
          </a:p>
        </p:txBody>
      </p:sp>
      <p:sp>
        <p:nvSpPr>
          <p:cNvPr id="25" name="textruta 24"/>
          <p:cNvSpPr txBox="1"/>
          <p:nvPr/>
        </p:nvSpPr>
        <p:spPr>
          <a:xfrm rot="5400000">
            <a:off x="5800942" y="7767747"/>
            <a:ext cx="598677" cy="18466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r"/>
            <a:r>
              <a:rPr lang="en-US" sz="1200" dirty="0">
                <a:solidFill>
                  <a:schemeClr val="bg1"/>
                </a:solidFill>
                <a:latin typeface="KorolevLiU Light" panose="02000506000000020004" pitchFamily="50" charset="0"/>
              </a:rPr>
              <a:t>2018</a:t>
            </a:r>
            <a:endParaRPr lang="sv-SE" sz="1200" dirty="0">
              <a:solidFill>
                <a:schemeClr val="bg1"/>
              </a:solidFill>
              <a:latin typeface="KorolevLiU Light" panose="02000506000000020004" pitchFamily="50" charset="0"/>
            </a:endParaRPr>
          </a:p>
        </p:txBody>
      </p:sp>
      <p:sp>
        <p:nvSpPr>
          <p:cNvPr id="26" name="textruta 25"/>
          <p:cNvSpPr txBox="1"/>
          <p:nvPr/>
        </p:nvSpPr>
        <p:spPr>
          <a:xfrm>
            <a:off x="1679150" y="1849495"/>
            <a:ext cx="3750841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US" sz="1200" cap="all" spc="50" dirty="0">
                <a:solidFill>
                  <a:schemeClr val="bg1"/>
                </a:solidFill>
                <a:latin typeface="KorolevLiU Bold" panose="02000000000000000000" pitchFamily="50" charset="0"/>
              </a:rPr>
              <a:t>Faculty of Science and Engineering</a:t>
            </a:r>
            <a:endParaRPr lang="sv-SE" sz="1200" cap="all" spc="50" dirty="0">
              <a:solidFill>
                <a:schemeClr val="bg1"/>
              </a:solidFill>
              <a:latin typeface="KorolevLiU Bold" panose="02000000000000000000" pitchFamily="50" charset="0"/>
            </a:endParaRPr>
          </a:p>
          <a:p>
            <a:pPr>
              <a:spcAft>
                <a:spcPts val="800"/>
              </a:spcAft>
            </a:pPr>
            <a:r>
              <a:rPr lang="en-US" sz="900" dirty="0">
                <a:solidFill>
                  <a:schemeClr val="bg1"/>
                </a:solidFill>
                <a:latin typeface="KorolevLiU Medium" panose="02000606000000020004" pitchFamily="50" charset="0"/>
              </a:rPr>
              <a:t>Linköping Studies in Science and Technology, Dissertation No. 1940, 2018</a:t>
            </a:r>
            <a:br>
              <a:rPr lang="en-US" sz="900" dirty="0">
                <a:solidFill>
                  <a:schemeClr val="bg1"/>
                </a:solidFill>
                <a:latin typeface="KorolevLiU Medium" panose="02000606000000020004" pitchFamily="50" charset="0"/>
              </a:rPr>
            </a:br>
            <a:r>
              <a:rPr lang="en-US" sz="900" dirty="0">
                <a:solidFill>
                  <a:schemeClr val="bg1"/>
                </a:solidFill>
                <a:latin typeface="KorolevLiU Medium" panose="02000606000000020004" pitchFamily="50" charset="0"/>
              </a:rPr>
              <a:t>Department of Science and Technology</a:t>
            </a:r>
          </a:p>
          <a:p>
            <a:pPr>
              <a:spcAft>
                <a:spcPts val="800"/>
              </a:spcAft>
            </a:pPr>
            <a:r>
              <a:rPr lang="en-US" sz="900" dirty="0">
                <a:solidFill>
                  <a:schemeClr val="bg1"/>
                </a:solidFill>
                <a:latin typeface="KorolevLiU Medium" panose="02000606000000020004" pitchFamily="50" charset="0"/>
              </a:rPr>
              <a:t>Linköping University</a:t>
            </a:r>
            <a:br>
              <a:rPr lang="en-US" sz="900" dirty="0">
                <a:solidFill>
                  <a:schemeClr val="bg1"/>
                </a:solidFill>
                <a:latin typeface="KorolevLiU Medium" panose="02000606000000020004" pitchFamily="50" charset="0"/>
              </a:rPr>
            </a:br>
            <a:r>
              <a:rPr lang="en-US" sz="900" dirty="0">
                <a:solidFill>
                  <a:schemeClr val="bg1"/>
                </a:solidFill>
                <a:latin typeface="KorolevLiU Medium" panose="02000606000000020004" pitchFamily="50" charset="0"/>
              </a:rPr>
              <a:t>SE-581 83 Linköping, Sweden</a:t>
            </a:r>
          </a:p>
          <a:p>
            <a:pPr>
              <a:spcAft>
                <a:spcPts val="800"/>
              </a:spcAft>
            </a:pPr>
            <a:r>
              <a:rPr lang="en-US" sz="1200" dirty="0">
                <a:solidFill>
                  <a:schemeClr val="bg1"/>
                </a:solidFill>
                <a:latin typeface="KorolevLiU Medium" panose="02000606000000020004" pitchFamily="50" charset="0"/>
              </a:rPr>
              <a:t>www.liu.se</a:t>
            </a:r>
            <a:endParaRPr lang="sv-SE" sz="1200" dirty="0">
              <a:solidFill>
                <a:schemeClr val="bg1"/>
              </a:solidFill>
              <a:latin typeface="KorolevLiU Medium" panose="02000606000000020004" pitchFamily="50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62</Words>
  <Application>Microsoft Office PowerPoint</Application>
  <PresentationFormat>Custom</PresentationFormat>
  <Paragraphs>15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KorolevLiU Bold</vt:lpstr>
      <vt:lpstr>KorolevLiU Light</vt:lpstr>
      <vt:lpstr>KorolevLiU Medium</vt:lpstr>
      <vt:lpstr>Office-tema</vt:lpstr>
      <vt:lpstr>PowerPoint Presentation</vt:lpstr>
    </vt:vector>
  </TitlesOfParts>
  <Company>LiU-Tryck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Bild 1</dc:title>
  <dc:creator>Martin</dc:creator>
  <cp:lastModifiedBy>Alex</cp:lastModifiedBy>
  <cp:revision>57</cp:revision>
  <dcterms:created xsi:type="dcterms:W3CDTF">2011-11-11T07:24:48Z</dcterms:created>
  <dcterms:modified xsi:type="dcterms:W3CDTF">2018-05-03T14:34:47Z</dcterms:modified>
</cp:coreProperties>
</file>

<file path=docProps/thumbnail.jpeg>
</file>